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58" y="2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Otsikko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fi-FI"/>
              <a:t>Muokkaa ots. perustyyl. napsautt.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i-FI"/>
              <a:t>Muokkaa alaotsikon perustyyliä napsautt.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5/7/2018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amakuva ja kuvatek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fi-FI"/>
              <a:t>Muokkaa ots. perustyyl. napsautt.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i-FI"/>
              <a:t>Lisää kuva napsauttamalla kuvaketta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i-FI"/>
              <a:t>Muokkaa tekstin perustyylejä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tsikko ja kuvatek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fi-FI"/>
              <a:t>Muokkaa ots. perustyyl. napsautt.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i-FI"/>
              <a:t>Muokkaa tekstin perustyylejä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inaus ja kuvatek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fi-FI"/>
              <a:t>Muokkaa ots. perustyyl. napsautt.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i-FI"/>
              <a:t>Muokkaa tekstin perustyylejä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i-FI"/>
              <a:t>Muokkaa tekstin perustyylejä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imikort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i-FI"/>
              <a:t>Muokkaa ots. perustyyl. napsautt.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i-FI"/>
              <a:t>Muokkaa tekstin perustyylejä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araket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fi-FI"/>
              <a:t>Muokkaa ots. perustyyl. napsautt.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i-FI"/>
              <a:t>Muokkaa tekstin perustyylejä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i-FI"/>
              <a:t>Muokkaa tekstin perustyylejä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i-FI"/>
              <a:t>Muokkaa tekstin perustyylejä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i-FI"/>
              <a:t>Muokkaa tekstin perustyylejä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i-FI"/>
              <a:t>Muokkaa tekstin perustyylejä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i-FI"/>
              <a:t>Muokkaa tekstin perustyylejä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5/7/2018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uvan sarak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fi-FI"/>
              <a:t>Muokkaa ots. perustyyl. napsautt.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i-FI"/>
              <a:t>Muokkaa tekstin perustyylejä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i-FI"/>
              <a:t>Lisää kuva napsauttamalla kuvaketta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i-FI"/>
              <a:t>Muokkaa tekstin perustyylejä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i-FI"/>
              <a:t>Muokkaa tekstin perustyylejä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i-FI"/>
              <a:t>Lisää kuva napsauttamalla kuvaketta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i-FI"/>
              <a:t>Muokkaa tekstin perustyylejä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i-FI"/>
              <a:t>Muokkaa tekstin perustyylejä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i-FI"/>
              <a:t>Lisää kuva napsauttamalla kuvaketta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i-FI"/>
              <a:t>Muokkaa tekstin perustyylejä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5/7/2018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Otsikko ja pystysuora tek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Muokkaa ots. perustyyl. napsautt.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5/7/2018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Pystysuora otsikko ja tek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fi-FI"/>
              <a:t>Muokkaa ots. perustyyl. napsautt.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5/7/2018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Otsikko ja sisält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Muokkaa ots. perustyyl. napsautt.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5/7/2018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Osan ylätunnis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fi-FI"/>
              <a:t>Muokkaa ots. perustyyl. napsautt.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i-FI"/>
              <a:t>Muokkaa tekstin perustyylejä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5/7/2018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Kaksi sisältökohdet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Muokkaa ots. perustyyl. napsautt.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5/7/2018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tai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i-FI"/>
              <a:t>Muokkaa ots. perustyyl. napsautt.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i-FI"/>
              <a:t>Muokkaa tekstin perustyylejä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i-FI"/>
              <a:t>Muokkaa tekstin perustyylejä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5/7/2018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Vain otsikk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Muokkaa ots. perustyyl. napsautt.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5/7/2018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yhj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5/7/2018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tsikollinen sisält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fi-FI"/>
              <a:t>Muokkaa ots. perustyyl. napsautt.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i-FI"/>
              <a:t>Muokkaa tekstin perustyylejä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5/7/2018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tsikollinen kuv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fi-FI"/>
              <a:t>Muokkaa ots. perustyyl. napsautt.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i-FI"/>
              <a:t>Lisää kuva napsauttamalla kuvaketta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i-FI"/>
              <a:t>Muokkaa tekstin perustyylejä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5/7/2018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i-FI"/>
              <a:t>Muokkaa ots. perustyyl. napsautt.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8E36636D-D922-432D-A958-524484B5923D}" type="datetimeFigureOut">
              <a:rPr lang="en-US" dirty="0"/>
              <a:pPr/>
              <a:t>5/7/2018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2" r:id="rId10"/>
    <p:sldLayoutId id="2147483853" r:id="rId11"/>
    <p:sldLayoutId id="2147483854" r:id="rId12"/>
    <p:sldLayoutId id="2147483855" r:id="rId13"/>
    <p:sldLayoutId id="2147483858" r:id="rId14"/>
    <p:sldLayoutId id="2147483859" r:id="rId15"/>
    <p:sldLayoutId id="2147483850" r:id="rId16"/>
    <p:sldLayoutId id="2147483851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81921130-2072-4CAD-ADD4-670EC7B12D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35852" y="137936"/>
            <a:ext cx="9440034" cy="1049867"/>
          </a:xfrm>
        </p:spPr>
        <p:txBody>
          <a:bodyPr/>
          <a:lstStyle/>
          <a:p>
            <a:r>
              <a:rPr lang="fi-FI" dirty="0"/>
              <a:t>Police </a:t>
            </a:r>
            <a:r>
              <a:rPr lang="fi-FI" dirty="0" err="1"/>
              <a:t>Car</a:t>
            </a:r>
            <a:endParaRPr lang="fi-FI" dirty="0"/>
          </a:p>
        </p:txBody>
      </p:sp>
      <p:sp>
        <p:nvSpPr>
          <p:cNvPr id="3" name="Alaotsikko 2">
            <a:extLst>
              <a:ext uri="{FF2B5EF4-FFF2-40B4-BE49-F238E27FC236}">
                <a16:creationId xmlns:a16="http://schemas.microsoft.com/office/drawing/2014/main" id="{8E428B9B-A434-4E4D-B5C6-4E8E2AE601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9677" y="5268878"/>
            <a:ext cx="9440034" cy="1049867"/>
          </a:xfrm>
        </p:spPr>
        <p:txBody>
          <a:bodyPr/>
          <a:lstStyle/>
          <a:p>
            <a:endParaRPr lang="fi-FI" dirty="0"/>
          </a:p>
        </p:txBody>
      </p:sp>
      <p:pic>
        <p:nvPicPr>
          <p:cNvPr id="3074" name="Picture 2" descr="Sketch">
            <a:extLst>
              <a:ext uri="{FF2B5EF4-FFF2-40B4-BE49-F238E27FC236}">
                <a16:creationId xmlns:a16="http://schemas.microsoft.com/office/drawing/2014/main" id="{EA88B31A-6B0C-412F-8FA6-9C4DDF39ED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6588" y="1204177"/>
            <a:ext cx="9698823" cy="5515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37645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D1985A7A-F30F-4E03-B770-C561252A93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/>
              <a:t>Finished</a:t>
            </a:r>
            <a:r>
              <a:rPr lang="fi-FI" dirty="0"/>
              <a:t> </a:t>
            </a:r>
            <a:r>
              <a:rPr lang="fi-FI" dirty="0" err="1"/>
              <a:t>prototype</a:t>
            </a:r>
            <a:endParaRPr lang="fi-FI" dirty="0"/>
          </a:p>
        </p:txBody>
      </p:sp>
      <p:sp>
        <p:nvSpPr>
          <p:cNvPr id="7" name="Sisällön paikkamerkki 6">
            <a:extLst>
              <a:ext uri="{FF2B5EF4-FFF2-40B4-BE49-F238E27FC236}">
                <a16:creationId xmlns:a16="http://schemas.microsoft.com/office/drawing/2014/main" id="{53308B97-419B-4653-B7BF-1A44067EC5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318" y="1688487"/>
            <a:ext cx="4827582" cy="4058751"/>
          </a:xfrm>
        </p:spPr>
        <p:txBody>
          <a:bodyPr/>
          <a:lstStyle/>
          <a:p>
            <a:r>
              <a:rPr lang="fi-FI" dirty="0" err="1"/>
              <a:t>What</a:t>
            </a:r>
            <a:r>
              <a:rPr lang="fi-FI" dirty="0"/>
              <a:t> </a:t>
            </a:r>
            <a:r>
              <a:rPr lang="fi-FI" dirty="0" err="1"/>
              <a:t>does</a:t>
            </a:r>
            <a:r>
              <a:rPr lang="fi-FI" dirty="0"/>
              <a:t> it </a:t>
            </a:r>
            <a:r>
              <a:rPr lang="fi-FI" dirty="0" err="1"/>
              <a:t>do</a:t>
            </a:r>
            <a:endParaRPr lang="fi-FI" dirty="0"/>
          </a:p>
          <a:p>
            <a:r>
              <a:rPr lang="fi-FI" dirty="0" err="1"/>
              <a:t>Measures</a:t>
            </a:r>
            <a:r>
              <a:rPr lang="fi-FI" dirty="0"/>
              <a:t> </a:t>
            </a:r>
            <a:r>
              <a:rPr lang="fi-FI" dirty="0" err="1"/>
              <a:t>speed</a:t>
            </a:r>
            <a:r>
              <a:rPr lang="fi-FI" dirty="0"/>
              <a:t> and </a:t>
            </a:r>
            <a:r>
              <a:rPr lang="fi-FI" dirty="0" err="1"/>
              <a:t>distance</a:t>
            </a:r>
            <a:endParaRPr lang="fi-FI" dirty="0"/>
          </a:p>
          <a:p>
            <a:r>
              <a:rPr lang="fi-FI" dirty="0"/>
              <a:t>LED </a:t>
            </a:r>
            <a:r>
              <a:rPr lang="fi-FI" dirty="0" err="1"/>
              <a:t>blinking</a:t>
            </a:r>
            <a:r>
              <a:rPr lang="fi-FI" dirty="0"/>
              <a:t>  and </a:t>
            </a:r>
            <a:r>
              <a:rPr lang="fi-FI" dirty="0" err="1"/>
              <a:t>buzzer</a:t>
            </a:r>
            <a:r>
              <a:rPr lang="fi-FI" dirty="0"/>
              <a:t> </a:t>
            </a:r>
            <a:r>
              <a:rPr lang="fi-FI" dirty="0" err="1"/>
              <a:t>mimic</a:t>
            </a:r>
            <a:r>
              <a:rPr lang="fi-FI" dirty="0"/>
              <a:t> a </a:t>
            </a:r>
            <a:r>
              <a:rPr lang="fi-FI" dirty="0" err="1"/>
              <a:t>finnish</a:t>
            </a:r>
            <a:r>
              <a:rPr lang="fi-FI" dirty="0"/>
              <a:t> </a:t>
            </a:r>
            <a:r>
              <a:rPr lang="fi-FI" dirty="0" err="1"/>
              <a:t>police</a:t>
            </a:r>
            <a:r>
              <a:rPr lang="fi-FI" dirty="0"/>
              <a:t> </a:t>
            </a:r>
            <a:r>
              <a:rPr lang="fi-FI" dirty="0" err="1"/>
              <a:t>car</a:t>
            </a:r>
            <a:endParaRPr lang="fi-FI" dirty="0"/>
          </a:p>
          <a:p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7942279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125E19D3-1CAE-4C82-86FC-C566A949B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/>
              <a:t>Challenges</a:t>
            </a:r>
            <a:endParaRPr lang="fi-FI" dirty="0"/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132860CB-5503-49DD-B1D0-FC17D7E6E3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3517528" cy="4058751"/>
          </a:xfrm>
        </p:spPr>
        <p:txBody>
          <a:bodyPr/>
          <a:lstStyle/>
          <a:p>
            <a:r>
              <a:rPr lang="fi-FI" dirty="0" err="1"/>
              <a:t>Milling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shield</a:t>
            </a:r>
            <a:endParaRPr lang="fi-FI" dirty="0"/>
          </a:p>
          <a:p>
            <a:r>
              <a:rPr lang="fi-FI" dirty="0" err="1"/>
              <a:t>Coding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buzzer</a:t>
            </a:r>
            <a:r>
              <a:rPr lang="fi-FI" dirty="0"/>
              <a:t> and </a:t>
            </a:r>
            <a:r>
              <a:rPr lang="fi-FI" dirty="0" err="1"/>
              <a:t>leds</a:t>
            </a:r>
            <a:r>
              <a:rPr lang="fi-FI" dirty="0"/>
              <a:t> to </a:t>
            </a:r>
            <a:r>
              <a:rPr lang="fi-FI" dirty="0" err="1"/>
              <a:t>work</a:t>
            </a:r>
            <a:r>
              <a:rPr lang="fi-FI" dirty="0"/>
              <a:t> </a:t>
            </a:r>
            <a:r>
              <a:rPr lang="fi-FI" dirty="0" err="1"/>
              <a:t>simultaneously</a:t>
            </a:r>
            <a:endParaRPr lang="fi-FI" dirty="0"/>
          </a:p>
          <a:p>
            <a:r>
              <a:rPr lang="fi-FI" dirty="0"/>
              <a:t>3d-modeling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cars</a:t>
            </a:r>
            <a:r>
              <a:rPr lang="fi-FI" dirty="0"/>
              <a:t> </a:t>
            </a:r>
            <a:r>
              <a:rPr lang="fi-FI" dirty="0" err="1"/>
              <a:t>body</a:t>
            </a:r>
            <a:r>
              <a:rPr lang="fi-FI" dirty="0"/>
              <a:t>  ( </a:t>
            </a:r>
            <a:r>
              <a:rPr lang="fi-FI" dirty="0" err="1"/>
              <a:t>ultimately</a:t>
            </a:r>
            <a:r>
              <a:rPr lang="fi-FI" dirty="0"/>
              <a:t> </a:t>
            </a:r>
            <a:r>
              <a:rPr lang="fi-FI" dirty="0" err="1"/>
              <a:t>we</a:t>
            </a:r>
            <a:r>
              <a:rPr lang="fi-FI" dirty="0"/>
              <a:t> </a:t>
            </a:r>
            <a:r>
              <a:rPr lang="fi-FI" dirty="0" err="1"/>
              <a:t>had</a:t>
            </a:r>
            <a:r>
              <a:rPr lang="fi-FI" dirty="0"/>
              <a:t> to </a:t>
            </a:r>
            <a:r>
              <a:rPr lang="fi-FI" dirty="0" err="1"/>
              <a:t>discard</a:t>
            </a:r>
            <a:r>
              <a:rPr lang="fi-FI" dirty="0"/>
              <a:t> </a:t>
            </a:r>
            <a:r>
              <a:rPr lang="fi-FI" dirty="0" err="1"/>
              <a:t>our</a:t>
            </a:r>
            <a:r>
              <a:rPr lang="fi-FI" dirty="0"/>
              <a:t> </a:t>
            </a:r>
            <a:r>
              <a:rPr lang="fi-FI" dirty="0" err="1"/>
              <a:t>plans</a:t>
            </a:r>
            <a:r>
              <a:rPr lang="fi-FI" dirty="0"/>
              <a:t> to 3d-print it)</a:t>
            </a:r>
          </a:p>
          <a:p>
            <a:endParaRPr lang="fi-FI" dirty="0"/>
          </a:p>
        </p:txBody>
      </p:sp>
      <p:pic>
        <p:nvPicPr>
          <p:cNvPr id="4" name="Kuva 3">
            <a:extLst>
              <a:ext uri="{FF2B5EF4-FFF2-40B4-BE49-F238E27FC236}">
                <a16:creationId xmlns:a16="http://schemas.microsoft.com/office/drawing/2014/main" id="{80911026-A6A9-47B8-9AE3-55749417D2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4604" y="1580050"/>
            <a:ext cx="3105150" cy="2438400"/>
          </a:xfrm>
          <a:prstGeom prst="rect">
            <a:avLst/>
          </a:prstGeom>
        </p:spPr>
      </p:pic>
      <p:sp>
        <p:nvSpPr>
          <p:cNvPr id="5" name="Tekstiruutu 4">
            <a:extLst>
              <a:ext uri="{FF2B5EF4-FFF2-40B4-BE49-F238E27FC236}">
                <a16:creationId xmlns:a16="http://schemas.microsoft.com/office/drawing/2014/main" id="{346E9FED-EA9D-4277-A81A-EE3C3F103202}"/>
              </a:ext>
            </a:extLst>
          </p:cNvPr>
          <p:cNvSpPr txBox="1"/>
          <p:nvPr/>
        </p:nvSpPr>
        <p:spPr>
          <a:xfrm>
            <a:off x="4874604" y="4252547"/>
            <a:ext cx="3154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err="1"/>
              <a:t>Failed</a:t>
            </a:r>
            <a:r>
              <a:rPr lang="fi-FI" dirty="0"/>
              <a:t> </a:t>
            </a:r>
            <a:r>
              <a:rPr lang="fi-FI" dirty="0" err="1"/>
              <a:t>shield</a:t>
            </a:r>
            <a:endParaRPr lang="fi-FI" dirty="0"/>
          </a:p>
        </p:txBody>
      </p:sp>
      <p:pic>
        <p:nvPicPr>
          <p:cNvPr id="2052" name="Picture 4" descr="3D">
            <a:extLst>
              <a:ext uri="{FF2B5EF4-FFF2-40B4-BE49-F238E27FC236}">
                <a16:creationId xmlns:a16="http://schemas.microsoft.com/office/drawing/2014/main" id="{AD2129D3-11D1-4D72-823F-D6E8937072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1513" y="1094825"/>
            <a:ext cx="3829050" cy="3781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kstiruutu 5">
            <a:extLst>
              <a:ext uri="{FF2B5EF4-FFF2-40B4-BE49-F238E27FC236}">
                <a16:creationId xmlns:a16="http://schemas.microsoft.com/office/drawing/2014/main" id="{F893D0F3-763A-4D73-94E2-8DF39AFC9854}"/>
              </a:ext>
            </a:extLst>
          </p:cNvPr>
          <p:cNvSpPr txBox="1"/>
          <p:nvPr/>
        </p:nvSpPr>
        <p:spPr>
          <a:xfrm>
            <a:off x="8181975" y="5305425"/>
            <a:ext cx="3829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err="1"/>
              <a:t>Discarded</a:t>
            </a:r>
            <a:r>
              <a:rPr lang="fi-FI" dirty="0"/>
              <a:t> 3d-model</a:t>
            </a:r>
          </a:p>
        </p:txBody>
      </p:sp>
    </p:spTree>
    <p:extLst>
      <p:ext uri="{BB962C8B-B14F-4D97-AF65-F5344CB8AC3E}">
        <p14:creationId xmlns:p14="http://schemas.microsoft.com/office/powerpoint/2010/main" val="11809817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57891F03-2CD3-4980-A86F-F3D818DDC8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/>
              <a:t>Final</a:t>
            </a:r>
            <a:r>
              <a:rPr lang="fi-FI" dirty="0"/>
              <a:t> </a:t>
            </a:r>
            <a:r>
              <a:rPr lang="fi-FI" dirty="0" err="1"/>
              <a:t>word</a:t>
            </a:r>
            <a:endParaRPr lang="fi-FI" dirty="0"/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FD6FA63A-9662-4849-9129-6C6C549293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i-FI" dirty="0" err="1"/>
              <a:t>Disappointed</a:t>
            </a:r>
            <a:r>
              <a:rPr lang="fi-FI" dirty="0"/>
              <a:t> </a:t>
            </a:r>
            <a:r>
              <a:rPr lang="fi-FI" dirty="0" err="1"/>
              <a:t>we</a:t>
            </a:r>
            <a:r>
              <a:rPr lang="fi-FI" dirty="0"/>
              <a:t> </a:t>
            </a:r>
            <a:r>
              <a:rPr lang="fi-FI" dirty="0" err="1"/>
              <a:t>didnt</a:t>
            </a:r>
            <a:r>
              <a:rPr lang="fi-FI" dirty="0"/>
              <a:t> </a:t>
            </a:r>
            <a:r>
              <a:rPr lang="fi-FI" dirty="0" err="1"/>
              <a:t>get</a:t>
            </a:r>
            <a:r>
              <a:rPr lang="fi-FI" dirty="0"/>
              <a:t> to </a:t>
            </a:r>
            <a:r>
              <a:rPr lang="fi-FI" dirty="0" err="1"/>
              <a:t>use</a:t>
            </a:r>
            <a:r>
              <a:rPr lang="fi-FI" dirty="0"/>
              <a:t> </a:t>
            </a:r>
            <a:r>
              <a:rPr lang="fi-FI" dirty="0" err="1"/>
              <a:t>our</a:t>
            </a:r>
            <a:r>
              <a:rPr lang="fi-FI" dirty="0"/>
              <a:t> 3d-model</a:t>
            </a:r>
          </a:p>
          <a:p>
            <a:r>
              <a:rPr lang="fi-FI" dirty="0"/>
              <a:t>(</a:t>
            </a:r>
            <a:r>
              <a:rPr lang="fi-FI" dirty="0" err="1"/>
              <a:t>Coding</a:t>
            </a:r>
            <a:r>
              <a:rPr lang="fi-FI" dirty="0"/>
              <a:t>)</a:t>
            </a:r>
          </a:p>
          <a:p>
            <a:r>
              <a:rPr lang="fi-FI" dirty="0"/>
              <a:t>Still </a:t>
            </a:r>
            <a:r>
              <a:rPr lang="fi-FI" dirty="0" err="1"/>
              <a:t>satisfied</a:t>
            </a:r>
            <a:r>
              <a:rPr lang="fi-FI" dirty="0"/>
              <a:t> </a:t>
            </a:r>
            <a:r>
              <a:rPr lang="fi-FI" dirty="0" err="1"/>
              <a:t>with</a:t>
            </a:r>
            <a:r>
              <a:rPr lang="fi-FI" dirty="0"/>
              <a:t> </a:t>
            </a:r>
            <a:r>
              <a:rPr lang="fi-FI" dirty="0" err="1"/>
              <a:t>what</a:t>
            </a:r>
            <a:r>
              <a:rPr lang="fi-FI" dirty="0"/>
              <a:t> </a:t>
            </a:r>
            <a:r>
              <a:rPr lang="fi-FI" dirty="0" err="1"/>
              <a:t>we</a:t>
            </a:r>
            <a:r>
              <a:rPr lang="fi-FI" dirty="0"/>
              <a:t> got made</a:t>
            </a:r>
          </a:p>
        </p:txBody>
      </p:sp>
      <p:pic>
        <p:nvPicPr>
          <p:cNvPr id="4" name="Kuva 3">
            <a:extLst>
              <a:ext uri="{FF2B5EF4-FFF2-40B4-BE49-F238E27FC236}">
                <a16:creationId xmlns:a16="http://schemas.microsoft.com/office/drawing/2014/main" id="{1280AA7F-7957-424A-BAD3-B921747F31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1950" y="1657350"/>
            <a:ext cx="2838450" cy="2895600"/>
          </a:xfrm>
          <a:prstGeom prst="rect">
            <a:avLst/>
          </a:prstGeom>
        </p:spPr>
      </p:pic>
      <p:sp>
        <p:nvSpPr>
          <p:cNvPr id="5" name="Tekstiruutu 4">
            <a:extLst>
              <a:ext uri="{FF2B5EF4-FFF2-40B4-BE49-F238E27FC236}">
                <a16:creationId xmlns:a16="http://schemas.microsoft.com/office/drawing/2014/main" id="{95EBE5FB-533D-45ED-B656-D2DE0A692E8F}"/>
              </a:ext>
            </a:extLst>
          </p:cNvPr>
          <p:cNvSpPr txBox="1"/>
          <p:nvPr/>
        </p:nvSpPr>
        <p:spPr>
          <a:xfrm>
            <a:off x="8096250" y="4772025"/>
            <a:ext cx="31713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/>
              <a:t>3d-model of a </a:t>
            </a:r>
            <a:r>
              <a:rPr lang="fi-FI" dirty="0" err="1"/>
              <a:t>car</a:t>
            </a:r>
            <a:r>
              <a:rPr lang="fi-FI" dirty="0"/>
              <a:t> </a:t>
            </a:r>
            <a:r>
              <a:rPr lang="fi-FI" dirty="0" err="1"/>
              <a:t>tire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41310706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2D264B7F-BE9C-47E4-B492-D46026649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End</a:t>
            </a:r>
            <a:endParaRPr lang="fi-FI" dirty="0"/>
          </a:p>
        </p:txBody>
      </p:sp>
      <p:sp>
        <p:nvSpPr>
          <p:cNvPr id="5" name="Sisällön paikkamerkki 4">
            <a:extLst>
              <a:ext uri="{FF2B5EF4-FFF2-40B4-BE49-F238E27FC236}">
                <a16:creationId xmlns:a16="http://schemas.microsoft.com/office/drawing/2014/main" id="{38C8DEFA-BF7D-48E7-A45F-0E602C0264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93540368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Liuskekivi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TM04033929[[fn=Liuskekivi]]</Template>
  <TotalTime>30</TotalTime>
  <Words>80</Words>
  <Application>Microsoft Office PowerPoint</Application>
  <PresentationFormat>Laajakuva</PresentationFormat>
  <Paragraphs>17</Paragraphs>
  <Slides>5</Slides>
  <Notes>0</Notes>
  <HiddenSlides>0</HiddenSlides>
  <MMClips>0</MMClips>
  <ScaleCrop>false</ScaleCrop>
  <HeadingPairs>
    <vt:vector size="6" baseType="variant">
      <vt:variant>
        <vt:lpstr>Käytetyt fontit</vt:lpstr>
      </vt:variant>
      <vt:variant>
        <vt:i4>4</vt:i4>
      </vt:variant>
      <vt:variant>
        <vt:lpstr>Teema</vt:lpstr>
      </vt:variant>
      <vt:variant>
        <vt:i4>1</vt:i4>
      </vt:variant>
      <vt:variant>
        <vt:lpstr>Dian otsikot</vt:lpstr>
      </vt:variant>
      <vt:variant>
        <vt:i4>5</vt:i4>
      </vt:variant>
    </vt:vector>
  </HeadingPairs>
  <TitlesOfParts>
    <vt:vector size="10" baseType="lpstr">
      <vt:lpstr>Arial</vt:lpstr>
      <vt:lpstr>Calisto MT</vt:lpstr>
      <vt:lpstr>Trebuchet MS</vt:lpstr>
      <vt:lpstr>Wingdings 2</vt:lpstr>
      <vt:lpstr>Liuskekivi</vt:lpstr>
      <vt:lpstr>Police Car</vt:lpstr>
      <vt:lpstr>Finished prototype</vt:lpstr>
      <vt:lpstr>Challenges</vt:lpstr>
      <vt:lpstr>Final word</vt:lpstr>
      <vt:lpstr>The 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Police Car</dc:title>
  <dc:creator>Niko</dc:creator>
  <cp:lastModifiedBy>Niko</cp:lastModifiedBy>
  <cp:revision>5</cp:revision>
  <dcterms:created xsi:type="dcterms:W3CDTF">2018-05-07T10:22:53Z</dcterms:created>
  <dcterms:modified xsi:type="dcterms:W3CDTF">2018-05-07T10:53:31Z</dcterms:modified>
</cp:coreProperties>
</file>